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993597" y="1863780"/>
            <a:ext cx="2420727" cy="5324997"/>
          </a:xfrm>
          <a:prstGeom prst="rect">
            <a:avLst/>
          </a:prstGeom>
        </p:spPr>
      </p:pic>
      <p:pic>
        <p:nvPicPr>
          <p:cNvPr id="6" name="Obraz 5" descr="PCz_logo+wydział_wz_poziom_k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064" y="260819"/>
            <a:ext cx="10951211" cy="17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1961AC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1961AC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60647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502229" y="679269"/>
            <a:ext cx="4480560" cy="1515291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1961AC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7" name="Obraz 16" descr="PCz_wydział_wz_poziom_negaty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577" y="757646"/>
            <a:ext cx="3929169" cy="1371600"/>
          </a:xfrm>
          <a:prstGeom prst="rect">
            <a:avLst/>
          </a:prstGeom>
        </p:spPr>
      </p:pic>
      <p:pic>
        <p:nvPicPr>
          <p:cNvPr id="20" name="Obraz 19" descr="tło do prezentacji_WZ.png"/>
          <p:cNvPicPr>
            <a:picLocks noChangeAspect="1"/>
          </p:cNvPicPr>
          <p:nvPr/>
        </p:nvPicPr>
        <p:blipFill>
          <a:blip r:embed="rId4" cstate="print"/>
          <a:srcRect l="89817" t="74286"/>
          <a:stretch>
            <a:fillRect/>
          </a:stretch>
        </p:blipFill>
        <p:spPr>
          <a:xfrm>
            <a:off x="10946674" y="5094514"/>
            <a:ext cx="1240593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7" name="Obraz 16" descr="PCz_wydział_wz_poziom_negaty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214" y="2325190"/>
            <a:ext cx="5987304" cy="2090057"/>
          </a:xfrm>
          <a:prstGeom prst="rect">
            <a:avLst/>
          </a:prstGeom>
        </p:spPr>
      </p:pic>
      <p:pic>
        <p:nvPicPr>
          <p:cNvPr id="18" name="Obraz 17" descr="PCz_logo_sygnet_negaty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9" name="Obraz 18" descr="PCz_logo_pol_poziom_negatyw.png"/>
          <p:cNvPicPr>
            <a:picLocks noChangeAspect="1"/>
          </p:cNvPicPr>
          <p:nvPr/>
        </p:nvPicPr>
        <p:blipFill>
          <a:blip r:embed="rId4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396</TotalTime>
  <Words>92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21</cp:revision>
  <dcterms:created xsi:type="dcterms:W3CDTF">2021-06-22T13:04:00Z</dcterms:created>
  <dcterms:modified xsi:type="dcterms:W3CDTF">2021-09-29T17:23:47Z</dcterms:modified>
</cp:coreProperties>
</file>